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2316"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CA"/>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31F137BB-054D-0E4C-94AF-EAB6EBB54B6F}"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271247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1F137BB-054D-0E4C-94AF-EAB6EBB54B6F}"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2635722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1F137BB-054D-0E4C-94AF-EAB6EBB54B6F}"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409822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1F137BB-054D-0E4C-94AF-EAB6EBB54B6F}"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50959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31F137BB-054D-0E4C-94AF-EAB6EBB54B6F}"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260785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31F137BB-054D-0E4C-94AF-EAB6EBB54B6F}"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327926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31F137BB-054D-0E4C-94AF-EAB6EBB54B6F}"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293911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31F137BB-054D-0E4C-94AF-EAB6EBB54B6F}"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416943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137BB-054D-0E4C-94AF-EAB6EBB54B6F}"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109248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31F137BB-054D-0E4C-94AF-EAB6EBB54B6F}"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226377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31F137BB-054D-0E4C-94AF-EAB6EBB54B6F}"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33301-D2D5-164A-97D0-CFE27C0CB1F4}" type="slidenum">
              <a:rPr lang="en-US" smtClean="0"/>
              <a:t>‹#›</a:t>
            </a:fld>
            <a:endParaRPr lang="en-US"/>
          </a:p>
        </p:txBody>
      </p:sp>
    </p:spTree>
    <p:extLst>
      <p:ext uri="{BB962C8B-B14F-4D97-AF65-F5344CB8AC3E}">
        <p14:creationId xmlns:p14="http://schemas.microsoft.com/office/powerpoint/2010/main" val="2548307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1F137BB-054D-0E4C-94AF-EAB6EBB54B6F}" type="datetimeFigureOut">
              <a:rPr lang="en-US" smtClean="0"/>
              <a:t>9/5/2019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4933301-D2D5-164A-97D0-CFE27C0CB1F4}" type="slidenum">
              <a:rPr lang="en-US" smtClean="0"/>
              <a:t>‹#›</a:t>
            </a:fld>
            <a:endParaRPr lang="en-US"/>
          </a:p>
        </p:txBody>
      </p:sp>
    </p:spTree>
    <p:extLst>
      <p:ext uri="{BB962C8B-B14F-4D97-AF65-F5344CB8AC3E}">
        <p14:creationId xmlns:p14="http://schemas.microsoft.com/office/powerpoint/2010/main" val="224062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10686" y="1238698"/>
            <a:ext cx="5642735" cy="6463308"/>
          </a:xfrm>
          <a:prstGeom prst="rect">
            <a:avLst/>
          </a:prstGeom>
          <a:noFill/>
        </p:spPr>
        <p:txBody>
          <a:bodyPr wrap="square" rtlCol="0">
            <a:spAutoFit/>
          </a:bodyPr>
          <a:lstStyle/>
          <a:p>
            <a:r>
              <a:rPr lang="en-US" dirty="0"/>
              <a:t>	We are excited to be starting Genius Hour in 3</a:t>
            </a:r>
            <a:r>
              <a:rPr lang="en-US" baseline="30000" dirty="0"/>
              <a:t>rd</a:t>
            </a:r>
            <a:r>
              <a:rPr lang="en-US" dirty="0"/>
              <a:t> grade. Genius Hour is a class-wide initiative that allows students to explore their own interests during class time. Students are encouraged to creatively solve a problem, explore an interesting topic and answer a question during a set time at school. During Genius Hour, students will choose a passion project of their choice and will spend several weeks learning more in order to answer an essential question. During this research, students will have to practice reading, writing, listening and speaking skills while creating their project. A part of the project includes presenting the knowledge they have acquired. This means students may have to create or build something depending on their topic. The project will be completed at school during our Genius Hour time.</a:t>
            </a:r>
          </a:p>
          <a:p>
            <a:endParaRPr lang="en-US" dirty="0"/>
          </a:p>
          <a:p>
            <a:r>
              <a:rPr lang="en-US" dirty="0"/>
              <a:t>SAMPLE QUESTIONS		SAMPLE PROJECTS</a:t>
            </a:r>
          </a:p>
          <a:p>
            <a:r>
              <a:rPr lang="en-US" dirty="0"/>
              <a:t>How do sloths survive 		Create a slide show</a:t>
            </a:r>
          </a:p>
          <a:p>
            <a:r>
              <a:rPr lang="en-US" dirty="0"/>
              <a:t>in their habitat?		</a:t>
            </a:r>
          </a:p>
          <a:p>
            <a:r>
              <a:rPr lang="en-US" dirty="0"/>
              <a:t>How do you knit?			Knit a scarf</a:t>
            </a:r>
          </a:p>
          <a:p>
            <a:r>
              <a:rPr lang="en-US" dirty="0"/>
              <a:t>How do you draw dogs?		Create a series of drawings 						showing how you learned 						how to draw dogs</a:t>
            </a:r>
          </a:p>
        </p:txBody>
      </p:sp>
      <p:sp>
        <p:nvSpPr>
          <p:cNvPr id="3" name="TextBox 2"/>
          <p:cNvSpPr txBox="1"/>
          <p:nvPr/>
        </p:nvSpPr>
        <p:spPr>
          <a:xfrm>
            <a:off x="3429000" y="8310251"/>
            <a:ext cx="2824421" cy="369332"/>
          </a:xfrm>
          <a:prstGeom prst="rect">
            <a:avLst/>
          </a:prstGeom>
          <a:noFill/>
        </p:spPr>
        <p:txBody>
          <a:bodyPr wrap="square" rtlCol="0">
            <a:spAutoFit/>
          </a:bodyPr>
          <a:lstStyle/>
          <a:p>
            <a:pPr algn="ctr"/>
            <a:r>
              <a:rPr lang="en-US" dirty="0"/>
              <a:t>The Third Grade Team</a:t>
            </a:r>
          </a:p>
        </p:txBody>
      </p:sp>
    </p:spTree>
    <p:extLst>
      <p:ext uri="{BB962C8B-B14F-4D97-AF65-F5344CB8AC3E}">
        <p14:creationId xmlns:p14="http://schemas.microsoft.com/office/powerpoint/2010/main" val="4215362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TotalTime>
  <Words>4</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Neufeld</dc:creator>
  <cp:lastModifiedBy>Wendy Blankley</cp:lastModifiedBy>
  <cp:revision>8</cp:revision>
  <dcterms:created xsi:type="dcterms:W3CDTF">2016-08-18T23:26:07Z</dcterms:created>
  <dcterms:modified xsi:type="dcterms:W3CDTF">2019-09-05T20:41:37Z</dcterms:modified>
</cp:coreProperties>
</file>